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98" r:id="rId3"/>
    <p:sldId id="939" r:id="rId4"/>
    <p:sldId id="453" r:id="rId5"/>
    <p:sldId id="615" r:id="rId6"/>
    <p:sldId id="562" r:id="rId7"/>
    <p:sldId id="569" r:id="rId8"/>
    <p:sldId id="616" r:id="rId9"/>
    <p:sldId id="617" r:id="rId10"/>
    <p:sldId id="618" r:id="rId11"/>
    <p:sldId id="559" r:id="rId12"/>
    <p:sldId id="566" r:id="rId13"/>
    <p:sldId id="567" r:id="rId14"/>
    <p:sldId id="619" r:id="rId15"/>
    <p:sldId id="550" r:id="rId16"/>
    <p:sldId id="799" r:id="rId17"/>
    <p:sldId id="575" r:id="rId18"/>
    <p:sldId id="752" r:id="rId19"/>
    <p:sldId id="824" r:id="rId20"/>
    <p:sldId id="825" r:id="rId21"/>
    <p:sldId id="826" r:id="rId22"/>
    <p:sldId id="827" r:id="rId23"/>
    <p:sldId id="972" r:id="rId24"/>
    <p:sldId id="973" r:id="rId25"/>
    <p:sldId id="829" r:id="rId26"/>
    <p:sldId id="971" r:id="rId27"/>
    <p:sldId id="830" r:id="rId28"/>
    <p:sldId id="974" r:id="rId29"/>
    <p:sldId id="937" r:id="rId30"/>
    <p:sldId id="599" r:id="rId31"/>
    <p:sldId id="967" r:id="rId32"/>
    <p:sldId id="963" r:id="rId33"/>
    <p:sldId id="968" r:id="rId34"/>
    <p:sldId id="965" r:id="rId35"/>
    <p:sldId id="800" r:id="rId36"/>
    <p:sldId id="970" r:id="rId37"/>
    <p:sldId id="944" r:id="rId38"/>
    <p:sldId id="966" r:id="rId39"/>
    <p:sldId id="969" r:id="rId40"/>
    <p:sldId id="602" r:id="rId41"/>
    <p:sldId id="955" r:id="rId42"/>
    <p:sldId id="975" r:id="rId43"/>
    <p:sldId id="943" r:id="rId44"/>
    <p:sldId id="941" r:id="rId45"/>
    <p:sldId id="603" r:id="rId46"/>
    <p:sldId id="604" r:id="rId47"/>
    <p:sldId id="605" r:id="rId48"/>
    <p:sldId id="940" r:id="rId49"/>
    <p:sldId id="976" r:id="rId50"/>
    <p:sldId id="95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 varScale="1">
        <p:scale>
          <a:sx n="83" d="100"/>
          <a:sy n="83" d="100"/>
        </p:scale>
        <p:origin x="2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95E1-8140-44C4-ABBE-A33B0C91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2080B-EF1F-44C6-9A6E-07685F4DB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CEFE8-8547-4A8C-BE96-7CC112FD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A70D-AC51-452A-8F0C-C19D28FA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B40D4-D7C5-4699-9830-1FB6C4AA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8593-3B2F-4A43-AA3E-BBD3576D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0CE28-C5BB-437B-9DE0-E132080BD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E0582-62A8-4985-9EBB-7B2D1EA90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FD69A-D6C9-42AD-9E4F-94560F80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39B8-C4CA-4E31-AA64-4EC11754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59287-B4BE-4EE2-8FF8-358F0EA3B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DB77D-B7DE-43F2-BE82-06B68D340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DD66-B1EB-4FFD-A5EF-BDBF5E0B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C8E9D-AB67-4E5A-B109-EC8B2509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394D-A753-4E30-A192-4758A181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9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D6C8-74DB-45E3-BB81-D8ED52A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6599-F963-4E46-8E7F-B219D88AB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A8324-FE91-41E1-848E-CA9CE68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1AD27-129C-48E1-BDDF-260C7DD3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C21A-26BD-4250-AB73-1A3FEE86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5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DB5-177C-4553-8FF3-4DE99A69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BF2F-6785-428A-B995-6EB60B09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8106C-14AD-4161-B56F-E97D1E2C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BBC92-33D0-42C8-A92A-3E9B43FA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23A2-90AD-434B-A377-CBE8F76A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1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6402-6E00-4D15-8E6A-5C0071A5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1EE1-4603-4952-99C2-E44E1C01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B1AFD-B7A1-4386-A84B-E6D8B9005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6E6DD-6325-4CDD-9043-C503A516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059BE-6998-4A2E-88EA-0599EB6F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D2B08-05AD-4B46-8AD1-77F71948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9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B3BB-93A1-4487-8937-0E6071E3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8AEAA-732D-4ECF-8046-24953046D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0273C-6A90-408A-8254-AB7A5C79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E71A0-D26F-408D-8A60-6ABEF5175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1BF50-8674-4DCC-AC22-3BABFEAD8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C91A2-99D0-4071-846A-D3CA09A8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B421C-1EF7-4FCD-86F4-EFFDEAA3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1E61E-D24F-453C-9357-5C7A08C8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3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D21D-DF3B-46D4-8879-8F8CFC41B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7A1AE-7872-4E2A-B19E-F3D1D5EC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01205-A0F4-46D2-BD3C-F6BD24BD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95CD4-E9DF-4773-B91F-0D1C54E3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7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EC36BD-7539-4072-ADB2-EF36E832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DD39B-0FFD-45FD-B558-19379518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9F9D-7D4F-4C98-8C29-BC7DB98E6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D7B8-55ED-436C-B40D-0984B00A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DB88-1DA0-4584-9006-9A0F560F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EEE22-214D-4855-941C-AAD89FA96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2D2D4-C178-4785-8369-6736BE83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664DD-C7EE-431F-AA65-3C47D762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A201E-39CA-40B8-9A08-1B203C9F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6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B2B4-0CA5-4972-A870-A3B3D3B0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3EC37-2CB4-4A9E-B725-918A69364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8D7F2-A03D-4C88-8D03-93D626623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BFE40-EC21-46A1-A793-DDF9FA2B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017ED-BD7D-4D6A-A147-CA352E3D5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69E16-FEA2-4A11-ACC7-044A838D4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2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CBFE3-802E-4ECE-B59B-3EBF9664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C0BC8-A278-45F2-A4F0-74CE72C03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290C2-78AE-43AD-B587-5D21E8984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22B9B-649C-48E0-9CF0-737B1ACCBF2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C52E3-8770-401F-9AA8-3CD43F5E7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11654-08FA-41E9-88BD-047524FCA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6A6DD-0549-4CD2-9511-D9B002B9D6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1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58E6-1E06-4CBE-A644-7663F940C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0285" y="2732529"/>
            <a:ext cx="3839832" cy="765052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Gen-AI</a:t>
            </a:r>
            <a:endParaRPr lang="en-US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0C26B-A4B4-C075-14A7-FF06B709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AD99-2E19-E218-5BF7-E4BFB800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Non-Primitive Data Structures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64B00-D81C-C8AB-A51A-C3449D1A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17730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68455-AAB1-C529-C6AF-BB10F7EB5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917D-3E63-75E1-B0F9-FB8D99C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Types of Data Structures in Python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FE683F-5D1C-C413-195A-4A1D16A50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228397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216B0-9294-E4FB-F544-815DFAE4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9742-639B-E665-30BE-4EC0B06A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Primitive Data Structures in Python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8FABB-BAB2-CA74-37C0-AC82A207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Primitive data structures, are the fundamental data types that are built into programming languages and can be directly operated by the CPU using machine-level instructions on data stored in memory or registers.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BFE5C-DEBD-EA43-7029-8986935B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229960"/>
            <a:ext cx="5753100" cy="528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8A0EB-D834-53B6-3EE9-15F03116E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7275" y="4109148"/>
            <a:ext cx="1513390" cy="2403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6ADAE-EB81-C8E0-6E5B-29DF789D5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1940" y="4109147"/>
            <a:ext cx="1513390" cy="1768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B83C5B-B813-1795-89AC-67EA7F14E5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3778" y="4105271"/>
            <a:ext cx="1447800" cy="1264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472695-B42F-F619-06EC-7E2FCE354E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8442" y="3994849"/>
            <a:ext cx="1281931" cy="188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1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D42F9-9E85-999D-DA43-0CB4A4EF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E9C3-162E-3401-AA12-17847F95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Non-Primitive Data Structures in Python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E7BA-12AE-502B-AA1F-7747E65AA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Non Primitive data structures, are built using the primitive data types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Operations on a Nonprimitive data structure are Insertion, Selection, Searching, Sorting, Merging, Traversal, and Deletion.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3C67A-03C0-3EE8-BD38-5E5B04AD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229960"/>
            <a:ext cx="5753100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2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68455-AAB1-C529-C6AF-BB10F7EB5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917D-3E63-75E1-B0F9-FB8D99C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Types of inbuilt Data Structures in Python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FE683F-5D1C-C413-195A-4A1D16A50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281689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FE070-A775-5346-C709-34320A8A5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DE1A-82FE-62BF-75BA-7A19D845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Diagrammatic representation of Data Structures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5963B-17EF-2AD3-49EA-D63EC3450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3254847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51726-4D81-992E-982A-4C62621D3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FE2C-1804-B90D-FCC1-0539CB96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Use cases of various Data Structures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A316E-613C-4415-7EDC-514411F3E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730347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51726-4D81-992E-982A-4C62621D3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FE2C-1804-B90D-FCC1-0539CB96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Data Structures vs Algorithm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A316E-613C-4415-7EDC-514411F3E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1733877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5C6C45-E8F1-69BA-5EE9-A48F941BA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8E03-2E64-57C5-F980-7E50C707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Introduction and components of Data Structures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FB8A-116B-CB7B-FA7B-B51A531F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1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Data structures are fundamental building blocks used to store and organize data in computer memory for efficient storage, retrieval, and manipulation of information in various algorithms and applications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dirty="0"/>
              <a:t>Data structures affect the design of both structural and functional aspects of a program. (Program = Algorithm + Data Structures)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b="1" dirty="0"/>
              <a:t>Interface - </a:t>
            </a:r>
            <a:r>
              <a:rPr lang="en-IN" dirty="0"/>
              <a:t>Interface represents the </a:t>
            </a:r>
            <a:r>
              <a:rPr lang="en-IN" b="1" dirty="0"/>
              <a:t>set of operations that a data structure supports</a:t>
            </a:r>
            <a:r>
              <a:rPr lang="en-IN" dirty="0"/>
              <a:t>, type of parameters they can accept, and return type of these operations.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N" b="1" dirty="0"/>
              <a:t>Implementation - </a:t>
            </a:r>
            <a:r>
              <a:rPr lang="en-IN" dirty="0"/>
              <a:t>Implementation provides the internal representation of a data structure. (Indexed, LIFO, FIFO, Branch). The implementation also defines the algorithms used in the operations of the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128329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0AE7B-6DDE-A29F-BB62-E656B1B4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446-3DB4-1261-D694-3BF10432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What is a List?, How is it stored in the memory?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75C2-AD41-FFFA-E3A3-2D5D3456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229960"/>
            <a:ext cx="11474926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59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2E31D-27F1-5EA4-02F3-AFD2AAC0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D517-D815-9952-8CEF-52441E23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214" y="2581524"/>
            <a:ext cx="7443321" cy="765052"/>
          </a:xfrm>
        </p:spPr>
        <p:txBody>
          <a:bodyPr>
            <a:noAutofit/>
          </a:bodyPr>
          <a:lstStyle/>
          <a:p>
            <a:pPr algn="l"/>
            <a:r>
              <a:rPr lang="en-IN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Day 3 - Python</a:t>
            </a:r>
            <a:endParaRPr lang="en-US" dirty="0">
              <a:solidFill>
                <a:schemeClr val="bg1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6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0AE7B-6DDE-A29F-BB62-E656B1B4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446-3DB4-1261-D694-3BF10432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What is a List?, How is it stored in the memory?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75C2-AD41-FFFA-E3A3-2D5D3456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308897"/>
            <a:ext cx="11474926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5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0AE7B-6DDE-A29F-BB62-E656B1B4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446-3DB4-1261-D694-3BF10432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What is a List?, How is it stored in the memory?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75C2-AD41-FFFA-E3A3-2D5D3456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229960"/>
            <a:ext cx="11474926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0AE7B-6DDE-A29F-BB62-E656B1B47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446-3DB4-1261-D694-3BF10432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List Operations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75C2-AD41-FFFA-E3A3-2D5D3456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229960"/>
            <a:ext cx="11474926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42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1B2EF-DEA3-B98C-6A55-8600F134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336A-7DE8-1EAE-5B3B-70600D58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List Slicing Operations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03161-A3C5-77A8-1338-6DE038B6E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229960"/>
            <a:ext cx="11443652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0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05363-2A71-8FDC-335F-936F1E24A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9512-CECD-2671-FBDB-8171B24B7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List Searching Operations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7A678-96A7-A0AA-550A-89F29354B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229960"/>
            <a:ext cx="11443652" cy="52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4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List Operations - 1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Accessing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Accessing elements by index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Slicing lists to extract subsets of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Modifying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Assigning new values to elements at specific indices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Appending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Adding elements to the end of the list using methods like append()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Inserting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Inserting elements at specific indices using methods like insert()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Removing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elements by value with remove()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elements by index with pop()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Searching for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Searching for elements </a:t>
            </a:r>
            <a:r>
              <a:rPr lang="en-IN" dirty="0" err="1"/>
              <a:t>witj</a:t>
            </a:r>
            <a:r>
              <a:rPr lang="en-IN" dirty="0"/>
              <a:t> index() methods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Sorting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Sorting elements in ascending or descending order using methods like sort()</a:t>
            </a:r>
          </a:p>
        </p:txBody>
      </p:sp>
    </p:spTree>
    <p:extLst>
      <p:ext uri="{BB962C8B-B14F-4D97-AF65-F5344CB8AC3E}">
        <p14:creationId xmlns:p14="http://schemas.microsoft.com/office/powerpoint/2010/main" val="886168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7D8138-FB24-6838-1BA1-0E6573B5F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1CC5-CF46-83EB-F02F-461F7393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List Operations - 2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2747-41EE-6001-BAF9-5092F5722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Iterating through elements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Using loops (for, while) to iterate through list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Combining lists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Concatenating or combining lists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Copying lists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Creating copies of lists using methods like copy() or slicing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List comprehension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Creating new lists based on existing lists using list comprehensions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List methods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Utilizing various list methods such as count(), extend(), clear(), etc.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List membership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Checking if an element is present in a list using “in” operator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List length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Determining the length of a list using the </a:t>
            </a:r>
            <a:r>
              <a:rPr lang="en-IN" dirty="0" err="1"/>
              <a:t>len</a:t>
            </a:r>
            <a:r>
              <a:rPr lang="en-IN" dirty="0"/>
              <a:t>() function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b="1" dirty="0"/>
              <a:t>List reversal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Reversing the order of elements in a list using methods like reverse()</a:t>
            </a:r>
          </a:p>
        </p:txBody>
      </p:sp>
    </p:spTree>
    <p:extLst>
      <p:ext uri="{BB962C8B-B14F-4D97-AF65-F5344CB8AC3E}">
        <p14:creationId xmlns:p14="http://schemas.microsoft.com/office/powerpoint/2010/main" val="2443967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List Operations Code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3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Create a sample list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</a:t>
            </a:r>
            <a:r>
              <a:rPr lang="en-IN" dirty="0"/>
              <a:t> = [1, 2, 3, 4, 5, 3, 6]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Accessing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print("Accessing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print("First element:", </a:t>
            </a:r>
            <a:r>
              <a:rPr lang="en-IN" dirty="0" err="1"/>
              <a:t>my_list</a:t>
            </a:r>
            <a:r>
              <a:rPr lang="en-IN" dirty="0"/>
              <a:t>[0])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print("Last element:", </a:t>
            </a:r>
            <a:r>
              <a:rPr lang="en-IN" dirty="0" err="1"/>
              <a:t>my_list</a:t>
            </a:r>
            <a:r>
              <a:rPr lang="en-IN" dirty="0"/>
              <a:t>[-1])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print("Slicing list:", </a:t>
            </a:r>
            <a:r>
              <a:rPr lang="en-IN" dirty="0" err="1"/>
              <a:t>my_list</a:t>
            </a:r>
            <a:r>
              <a:rPr lang="en-IN" dirty="0"/>
              <a:t>[1:4])  # Slicing from index 1 to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Modifying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nModifying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</a:t>
            </a:r>
            <a:r>
              <a:rPr lang="en-IN" dirty="0"/>
              <a:t>[2]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print("Modified list:",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Appending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nAppending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my_list.append</a:t>
            </a:r>
            <a:r>
              <a:rPr lang="en-IN" dirty="0"/>
              <a:t>(7)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print("Appended list:",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Inserting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nInserting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my_list.insert</a:t>
            </a:r>
            <a:r>
              <a:rPr lang="en-IN" dirty="0"/>
              <a:t>(2, 8)  # Inserting 8 at index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print("Inserted list:",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Removing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nRemoving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my_list.remove</a:t>
            </a:r>
            <a:r>
              <a:rPr lang="en-IN" dirty="0"/>
              <a:t>(3)  # Removing element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print("List after removing element 3:",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popped_element</a:t>
            </a:r>
            <a:r>
              <a:rPr lang="en-IN" dirty="0"/>
              <a:t> = </a:t>
            </a:r>
            <a:r>
              <a:rPr lang="en-IN" dirty="0" err="1"/>
              <a:t>my_list.pop</a:t>
            </a:r>
            <a:r>
              <a:rPr lang="en-IN" dirty="0"/>
              <a:t>(1)  # Removing element at index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print("Popped element:", </a:t>
            </a:r>
            <a:r>
              <a:rPr lang="en-IN" dirty="0" err="1"/>
              <a:t>popped_element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print("List after popping element at index 1:",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Searching for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nSearching</a:t>
            </a:r>
            <a:r>
              <a:rPr lang="en-IN" dirty="0"/>
              <a:t> for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print("Index of element 5:", </a:t>
            </a:r>
            <a:r>
              <a:rPr lang="en-IN" dirty="0" err="1"/>
              <a:t>my_list.index</a:t>
            </a:r>
            <a:r>
              <a:rPr lang="en-IN" dirty="0"/>
              <a:t>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Sorting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nSorting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my_list.sort</a:t>
            </a:r>
            <a:r>
              <a:rPr lang="en-I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print("Sorted list:",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Iterating through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nIterating</a:t>
            </a:r>
            <a:r>
              <a:rPr lang="en-IN" dirty="0"/>
              <a:t> through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for element in </a:t>
            </a:r>
            <a:r>
              <a:rPr lang="en-IN" dirty="0" err="1"/>
              <a:t>my_list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    print(element)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Combining lists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nCombining</a:t>
            </a:r>
            <a:r>
              <a:rPr lang="en-IN" dirty="0"/>
              <a:t> lists:")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new_list</a:t>
            </a:r>
            <a:r>
              <a:rPr lang="en-IN" dirty="0"/>
              <a:t> = [9, 10, 11]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combined_list</a:t>
            </a:r>
            <a:r>
              <a:rPr lang="en-IN" dirty="0"/>
              <a:t> = </a:t>
            </a:r>
            <a:r>
              <a:rPr lang="en-IN" dirty="0" err="1"/>
              <a:t>my_list</a:t>
            </a:r>
            <a:r>
              <a:rPr lang="en-IN" dirty="0"/>
              <a:t> + </a:t>
            </a:r>
            <a:r>
              <a:rPr lang="en-IN" dirty="0" err="1"/>
              <a:t>new_list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print("Combined list:", </a:t>
            </a:r>
            <a:r>
              <a:rPr lang="en-IN" dirty="0" err="1"/>
              <a:t>combined_list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Copying lists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nCopying</a:t>
            </a:r>
            <a:r>
              <a:rPr lang="en-IN" dirty="0"/>
              <a:t> lists:")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copied_list</a:t>
            </a:r>
            <a:r>
              <a:rPr lang="en-IN" dirty="0"/>
              <a:t> = </a:t>
            </a:r>
            <a:r>
              <a:rPr lang="en-IN" dirty="0" err="1"/>
              <a:t>my_list.copy</a:t>
            </a:r>
            <a:r>
              <a:rPr lang="en-I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print("Copied list:", </a:t>
            </a:r>
            <a:r>
              <a:rPr lang="en-IN" dirty="0" err="1"/>
              <a:t>copied_list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List comprehension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nList</a:t>
            </a:r>
            <a:r>
              <a:rPr lang="en-IN" dirty="0"/>
              <a:t> comprehension:")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squared_list</a:t>
            </a:r>
            <a:r>
              <a:rPr lang="en-IN" dirty="0"/>
              <a:t> = [x ** 2 for x in </a:t>
            </a:r>
            <a:r>
              <a:rPr lang="en-IN" dirty="0" err="1"/>
              <a:t>my_list</a:t>
            </a:r>
            <a:r>
              <a:rPr lang="en-IN" dirty="0"/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print("Squared list:", </a:t>
            </a:r>
            <a:r>
              <a:rPr lang="en-IN" dirty="0" err="1"/>
              <a:t>squared_list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List methods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nList</a:t>
            </a:r>
            <a:r>
              <a:rPr lang="en-IN" dirty="0"/>
              <a:t> methods:")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print("Count of 3 in list:", </a:t>
            </a:r>
            <a:r>
              <a:rPr lang="en-IN" dirty="0" err="1"/>
              <a:t>my_list.count</a:t>
            </a:r>
            <a:r>
              <a:rPr lang="en-IN" dirty="0"/>
              <a:t>(3))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my_list.extend</a:t>
            </a:r>
            <a:r>
              <a:rPr lang="en-IN" dirty="0"/>
              <a:t>([12, 13])  # Extending list with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print("Extended list:",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my_list.clear</a:t>
            </a:r>
            <a:r>
              <a:rPr lang="en-IN" dirty="0"/>
              <a:t>()  # Clearing the list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print("Cleared list:", 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List membership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nList</a:t>
            </a:r>
            <a:r>
              <a:rPr lang="en-IN" dirty="0"/>
              <a:t> membership:")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print("Is 5 in the list?", 5 in </a:t>
            </a:r>
            <a:r>
              <a:rPr lang="en-IN" dirty="0" err="1"/>
              <a:t>copied_list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List length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nList</a:t>
            </a:r>
            <a:r>
              <a:rPr lang="en-IN" dirty="0"/>
              <a:t> length:")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print("Length of the list:", </a:t>
            </a:r>
            <a:r>
              <a:rPr lang="en-IN" dirty="0" err="1"/>
              <a:t>len</a:t>
            </a:r>
            <a:r>
              <a:rPr lang="en-IN" dirty="0"/>
              <a:t>(</a:t>
            </a:r>
            <a:r>
              <a:rPr lang="en-IN" dirty="0" err="1"/>
              <a:t>copied_list</a:t>
            </a:r>
            <a:r>
              <a:rPr lang="en-IN" dirty="0"/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List reversal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nList</a:t>
            </a:r>
            <a:r>
              <a:rPr lang="en-IN" dirty="0"/>
              <a:t> reversal:")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copied_list.reverse</a:t>
            </a:r>
            <a:r>
              <a:rPr lang="en-I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print("Reversed list:", </a:t>
            </a:r>
            <a:r>
              <a:rPr lang="en-IN" dirty="0" err="1"/>
              <a:t>copied_list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991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095A8-02AF-0479-AF65-3E597075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4373-49D0-C8AF-97FC-270BC4AE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What is a Tuple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581FC-0D4D-E713-7E4C-508C29EE7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076632"/>
            <a:ext cx="11443652" cy="5435534"/>
          </a:xfrm>
        </p:spPr>
      </p:pic>
    </p:spTree>
    <p:extLst>
      <p:ext uri="{BB962C8B-B14F-4D97-AF65-F5344CB8AC3E}">
        <p14:creationId xmlns:p14="http://schemas.microsoft.com/office/powerpoint/2010/main" val="355059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Tuple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21060-B965-B804-1827-A78D65117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229960"/>
            <a:ext cx="11474926" cy="5282206"/>
          </a:xfrm>
        </p:spPr>
      </p:pic>
    </p:spTree>
    <p:extLst>
      <p:ext uri="{BB962C8B-B14F-4D97-AF65-F5344CB8AC3E}">
        <p14:creationId xmlns:p14="http://schemas.microsoft.com/office/powerpoint/2010/main" val="279382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554466-BB37-F7A7-638A-05A1C48E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6B3B-163D-F901-AB86-CD9744EF1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Syllabus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7B2C-4948-1668-CCAA-59973A42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 Training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 Variables,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I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Types, Operators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Topics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Data Structures - Lists, dictionaries, tuples, and sets.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Hands-On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Create a contact book using dictionaries.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Training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–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Study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Build a to-do list application with list and dictionary functionalities.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86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DB2C65-F5AC-E8C9-4B90-6381C67C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928B-5EFA-CC19-ABB2-3717C2DA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Indexing in Tuple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43E9A-26FA-CB55-2BC3-B21CA6119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076632"/>
            <a:ext cx="11443652" cy="289093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D73D74-3D80-8330-8E1B-0E1C0849C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74" y="3274955"/>
            <a:ext cx="11474926" cy="32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0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C36A0-F710-3C6F-D57E-7F9BEC77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E343-1931-D4DD-955E-1711578D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Tuple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E0ED5-15FA-96BD-ABAD-2CD596379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076632"/>
            <a:ext cx="5721826" cy="543553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B0D938-1075-661A-67C4-EAFE3551E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6632"/>
            <a:ext cx="5753100" cy="54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3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Tuples Operations - 1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Accessing elements: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Accessing elements by index, Slicing tuples to extract subsets of elements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Tuple unpacking: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Unpacking tuples to assign multiple variables at once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Immutable nature: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Tuples are immutable, meaning elements cannot be changed once defined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Concatenation: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Combining tuples using the + operator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Repetition: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Creating a new tuple by repeating elements using the * operator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Length determination: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Determining the length of a tuple using the </a:t>
            </a:r>
            <a:r>
              <a:rPr lang="en-IN" sz="2200" dirty="0" err="1"/>
              <a:t>len</a:t>
            </a:r>
            <a:r>
              <a:rPr lang="en-IN" sz="2200" dirty="0"/>
              <a:t>() function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IN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Membership testing: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200" dirty="0"/>
              <a:t>Checking if an element is present in a tuple using the ”in” operator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Using loops (for, while) to iterate through tuple elements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Counting occurrences: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/>
              <a:t>Counting the number of occurrences of a specific element with count() method</a:t>
            </a:r>
          </a:p>
        </p:txBody>
      </p:sp>
    </p:spTree>
    <p:extLst>
      <p:ext uri="{BB962C8B-B14F-4D97-AF65-F5344CB8AC3E}">
        <p14:creationId xmlns:p14="http://schemas.microsoft.com/office/powerpoint/2010/main" val="3890667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49B9B-8D72-EDE9-4143-9DCC77D98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2E2A-A5F9-245E-AB13-9215D6E7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Tuples Operations - 2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BED1-E737-A31B-78CD-30F1E91A6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Finding index: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Finding the index of the first occurrence of a specific element with index() method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Tuple methods: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Utilizing various tuple methods such as index() and count()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Conversion: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Converting tuples to other data structures using list() or vice versa tuple()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Comparisons: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Comparing tuples using comparison operators like ==, !=, &lt;, &lt;=, &gt;, &gt;=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Sorting: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Sorting tuples using the sorted() function to return a sorted list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Hashing: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Tuples are </a:t>
            </a:r>
            <a:r>
              <a:rPr lang="en-US" dirty="0" err="1"/>
              <a:t>hashable</a:t>
            </a:r>
            <a:r>
              <a:rPr lang="en-US" dirty="0"/>
              <a:t>, they can be used as keys in dictionaries or elements in sets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4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Tuples Operations Code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3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Create a sample tuple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my_tuple</a:t>
            </a:r>
            <a:r>
              <a:rPr lang="en-IN" dirty="0"/>
              <a:t> = (1, 2, 3, 4, 5, 3, 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Accessing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print("Accessing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print("First element:", </a:t>
            </a:r>
            <a:r>
              <a:rPr lang="en-IN" dirty="0" err="1"/>
              <a:t>my_tuple</a:t>
            </a:r>
            <a:r>
              <a:rPr lang="en-IN" dirty="0"/>
              <a:t>[0])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print("Last element:", </a:t>
            </a:r>
            <a:r>
              <a:rPr lang="en-IN" dirty="0" err="1"/>
              <a:t>my_tuple</a:t>
            </a:r>
            <a:r>
              <a:rPr lang="en-IN" dirty="0"/>
              <a:t>[-1])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print("Slicing tuple:", </a:t>
            </a:r>
            <a:r>
              <a:rPr lang="en-IN" dirty="0" err="1"/>
              <a:t>my_tuple</a:t>
            </a:r>
            <a:r>
              <a:rPr lang="en-IN" dirty="0"/>
              <a:t>[1:4])  # Slicing from index 1 to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Tuple unpacking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nTuple</a:t>
            </a:r>
            <a:r>
              <a:rPr lang="en-IN" dirty="0"/>
              <a:t> unpacking:")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a, b, c, d, e, f, g = </a:t>
            </a:r>
            <a:r>
              <a:rPr lang="en-IN" dirty="0" err="1"/>
              <a:t>my_tuple</a:t>
            </a: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print("Unpacked elements:", a, b, c, d, e, f, 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Immutable nature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Uncommenting the line below will raise an error since tuples are immutable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</a:t>
            </a:r>
            <a:r>
              <a:rPr lang="en-IN" dirty="0" err="1"/>
              <a:t>my_tuple</a:t>
            </a:r>
            <a:r>
              <a:rPr lang="en-IN" dirty="0"/>
              <a:t>[0] =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Concatenation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nConcatenation</a:t>
            </a:r>
            <a:r>
              <a:rPr lang="en-IN" dirty="0"/>
              <a:t>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new_tuple</a:t>
            </a:r>
            <a:r>
              <a:rPr lang="en-IN" dirty="0"/>
              <a:t> = </a:t>
            </a:r>
            <a:r>
              <a:rPr lang="en-IN" dirty="0" err="1"/>
              <a:t>my_tuple</a:t>
            </a:r>
            <a:r>
              <a:rPr lang="en-IN" dirty="0"/>
              <a:t> + (7, 8, 9)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print("Concatenated tuple:", </a:t>
            </a:r>
            <a:r>
              <a:rPr lang="en-IN" dirty="0" err="1"/>
              <a:t>new_tuple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Repetition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nRepetition</a:t>
            </a:r>
            <a:r>
              <a:rPr lang="en-IN" dirty="0"/>
              <a:t>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repeated_tuple</a:t>
            </a:r>
            <a:r>
              <a:rPr lang="en-IN" dirty="0"/>
              <a:t> = </a:t>
            </a:r>
            <a:r>
              <a:rPr lang="en-IN" dirty="0" err="1"/>
              <a:t>my_tuple</a:t>
            </a:r>
            <a:r>
              <a:rPr lang="en-IN" dirty="0"/>
              <a:t> *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print("Repeated tuple:", </a:t>
            </a:r>
            <a:r>
              <a:rPr lang="en-IN" dirty="0" err="1"/>
              <a:t>repeated_tuple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Length determination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nLength</a:t>
            </a:r>
            <a:r>
              <a:rPr lang="en-IN" dirty="0"/>
              <a:t> determination:")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print("Length of the tuple:", </a:t>
            </a:r>
            <a:r>
              <a:rPr lang="en-IN" dirty="0" err="1"/>
              <a:t>len</a:t>
            </a:r>
            <a:r>
              <a:rPr lang="en-IN" dirty="0"/>
              <a:t>(</a:t>
            </a:r>
            <a:r>
              <a:rPr lang="en-IN" dirty="0" err="1"/>
              <a:t>my_tuple</a:t>
            </a:r>
            <a:r>
              <a:rPr lang="en-IN" dirty="0"/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Membership testing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nMembership</a:t>
            </a:r>
            <a:r>
              <a:rPr lang="en-IN" dirty="0"/>
              <a:t> testing:")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print("Is 5 in the tuple?", 5 in </a:t>
            </a:r>
            <a:r>
              <a:rPr lang="en-IN" dirty="0" err="1"/>
              <a:t>my_tuple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Iterating through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nIterating</a:t>
            </a:r>
            <a:r>
              <a:rPr lang="en-IN" dirty="0"/>
              <a:t> through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for element in </a:t>
            </a:r>
            <a:r>
              <a:rPr lang="en-IN" dirty="0" err="1"/>
              <a:t>my_tuple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    print(element)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Counting occurrences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nCounting</a:t>
            </a:r>
            <a:r>
              <a:rPr lang="en-IN" dirty="0"/>
              <a:t> occurrences:")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print("Count of 3 in tuple:", </a:t>
            </a:r>
            <a:r>
              <a:rPr lang="en-IN" dirty="0" err="1"/>
              <a:t>my_tuple.count</a:t>
            </a:r>
            <a:r>
              <a:rPr lang="en-IN" dirty="0"/>
              <a:t>(3))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Finding index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nFinding</a:t>
            </a:r>
            <a:r>
              <a:rPr lang="en-IN" dirty="0"/>
              <a:t> index:")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print("Index of 5 in tuple:", </a:t>
            </a:r>
            <a:r>
              <a:rPr lang="en-IN" dirty="0" err="1"/>
              <a:t>my_tuple.index</a:t>
            </a:r>
            <a:r>
              <a:rPr lang="en-IN" dirty="0"/>
              <a:t>(5))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Tuple methods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Tuples have only two methods: count() and index()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You can see the usage of count() and index() in the previous examples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Conversion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nConversion</a:t>
            </a:r>
            <a:r>
              <a:rPr lang="en-IN" dirty="0"/>
              <a:t>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list_from_tuple</a:t>
            </a:r>
            <a:r>
              <a:rPr lang="en-IN" dirty="0"/>
              <a:t> = list(</a:t>
            </a:r>
            <a:r>
              <a:rPr lang="en-IN" dirty="0" err="1"/>
              <a:t>my_tuple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print("Converted to list:", </a:t>
            </a:r>
            <a:r>
              <a:rPr lang="en-IN" dirty="0" err="1"/>
              <a:t>list_from_tuple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Comparisons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nComparisons</a:t>
            </a:r>
            <a:r>
              <a:rPr lang="en-IN" dirty="0"/>
              <a:t>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tuple1 = (1, 2, 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tuple2 = (1, 2, 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print("Tuple 1 == Tuple 2?", tuple1 == tuple2)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print("Tuple 1 &lt; Tuple 2?", tuple1 &lt; tuple2)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Sorting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nSorting</a:t>
            </a:r>
            <a:r>
              <a:rPr lang="en-IN" dirty="0"/>
              <a:t>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sorted_tuple</a:t>
            </a:r>
            <a:r>
              <a:rPr lang="en-IN" dirty="0"/>
              <a:t> = sorted(</a:t>
            </a:r>
            <a:r>
              <a:rPr lang="en-IN" dirty="0" err="1"/>
              <a:t>my_tuple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print("Sorted tuple:", </a:t>
            </a:r>
            <a:r>
              <a:rPr lang="en-IN" dirty="0" err="1"/>
              <a:t>sorted_tuple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Hashing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nHashing</a:t>
            </a:r>
            <a:r>
              <a:rPr lang="en-IN" dirty="0"/>
              <a:t>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</a:t>
            </a:r>
            <a:r>
              <a:rPr lang="en-IN" dirty="0"/>
              <a:t> = {}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</a:t>
            </a:r>
            <a:r>
              <a:rPr lang="en-IN" dirty="0"/>
              <a:t>[</a:t>
            </a:r>
            <a:r>
              <a:rPr lang="en-IN" dirty="0" err="1"/>
              <a:t>my_tuple</a:t>
            </a:r>
            <a:r>
              <a:rPr lang="en-IN" dirty="0"/>
              <a:t>] = "This is a tuple"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print("Dictionary with tuple key:",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4785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4B6D-4D05-4355-9002-D6097400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What is a Dictionary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1DA16-D073-6C0C-1912-346E64B4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74" y="1229960"/>
            <a:ext cx="11443651" cy="5282206"/>
          </a:xfrm>
        </p:spPr>
      </p:pic>
    </p:spTree>
    <p:extLst>
      <p:ext uri="{BB962C8B-B14F-4D97-AF65-F5344CB8AC3E}">
        <p14:creationId xmlns:p14="http://schemas.microsoft.com/office/powerpoint/2010/main" val="3687213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9CEC9F-B233-BB4F-AB40-7B5A67819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0195-7F5B-9852-8A53-681989659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Dictionary in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837D1-7891-5125-096D-34672EA80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174" y="1076632"/>
            <a:ext cx="11443652" cy="5435533"/>
          </a:xfrm>
        </p:spPr>
      </p:pic>
    </p:spTree>
    <p:extLst>
      <p:ext uri="{BB962C8B-B14F-4D97-AF65-F5344CB8AC3E}">
        <p14:creationId xmlns:p14="http://schemas.microsoft.com/office/powerpoint/2010/main" val="2684803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F0FAD-60FD-8340-317C-0C038840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171E-F785-36D5-59EE-A37D0CA2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Dictionary in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CA808-2FE9-A66C-B304-80DD7BA6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74" y="1076632"/>
            <a:ext cx="11443652" cy="5435533"/>
          </a:xfrm>
        </p:spPr>
      </p:pic>
    </p:spTree>
    <p:extLst>
      <p:ext uri="{BB962C8B-B14F-4D97-AF65-F5344CB8AC3E}">
        <p14:creationId xmlns:p14="http://schemas.microsoft.com/office/powerpoint/2010/main" val="3560999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Dictionary Operations – 1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Accessing elements: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Accessing values using keys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Adding and updating elements: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Adding new key-value pairs to the dictionary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Updating existing values associated with keys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Removing elements: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Removing key-value pairs from the dictionary using methods like del, pop(), </a:t>
            </a:r>
            <a:r>
              <a:rPr lang="en-IN" sz="1800" dirty="0" err="1"/>
              <a:t>popitem</a:t>
            </a:r>
            <a:r>
              <a:rPr lang="en-IN" sz="1800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Checking membership: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Checking if a key exists in the dictionary using the in and not in operators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Iterating through elements: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Iterating through keys, values, or key-value pairs using loops (for) or dictionary methods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Getting keys, values, and items: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Retrieving keys, values, or items (key-value pairs) as </a:t>
            </a:r>
            <a:r>
              <a:rPr lang="en-IN" sz="1800" dirty="0" err="1"/>
              <a:t>iterable</a:t>
            </a:r>
            <a:r>
              <a:rPr lang="en-IN" sz="1800" dirty="0"/>
              <a:t> objects using methods like keys(), values(), items()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Length determination: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Determining the number of key-value pairs in the dictionary using the </a:t>
            </a:r>
            <a:r>
              <a:rPr lang="en-IN" sz="1800" dirty="0" err="1"/>
              <a:t>len</a:t>
            </a:r>
            <a:r>
              <a:rPr lang="en-IN" sz="1800" dirty="0"/>
              <a:t>() function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Clearing the dictionary: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Removing all key-value pairs from the dictionary using the clear() method</a:t>
            </a:r>
          </a:p>
        </p:txBody>
      </p:sp>
    </p:spTree>
    <p:extLst>
      <p:ext uri="{BB962C8B-B14F-4D97-AF65-F5344CB8AC3E}">
        <p14:creationId xmlns:p14="http://schemas.microsoft.com/office/powerpoint/2010/main" val="2881015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2D4E5-2C45-6159-5A6B-8796E40D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38F3-A625-3731-ADDC-1C34A16E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Dictionary Operations - 2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A5A8-0D23-C7E2-E8CA-2F61FA89E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Copying the dictionary: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Creating a shallow copy or deep copy of the dictionary using methods like copy(), </a:t>
            </a:r>
            <a:r>
              <a:rPr lang="en-IN" sz="1800" dirty="0" err="1"/>
              <a:t>dict</a:t>
            </a:r>
            <a:r>
              <a:rPr lang="en-IN" sz="1800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Merging dictionaries: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Merging two dictionaries using the update() method or dictionary unpacking (** operator)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Dictionary comprehension: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Creating new dictionaries based on existing dictionaries using dictionary comprehension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Dictionary methods: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Utilizing various dictionary methods such as get(), </a:t>
            </a:r>
            <a:r>
              <a:rPr lang="en-IN" sz="1800" dirty="0" err="1"/>
              <a:t>setdefault</a:t>
            </a:r>
            <a:r>
              <a:rPr lang="en-IN" sz="1800" dirty="0"/>
              <a:t>(), </a:t>
            </a:r>
            <a:r>
              <a:rPr lang="en-IN" sz="1800" dirty="0" err="1"/>
              <a:t>fromkeys</a:t>
            </a:r>
            <a:r>
              <a:rPr lang="en-IN" sz="1800" dirty="0"/>
              <a:t>(), etc.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Dictionary views: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Getting dynamic views of dictionary keys, values, or items using methods like keys(), values(), items()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Key immutability: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Keys in a dictionary must be immutable types like strings, numbers, or tuples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Key uniqueness: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1800" dirty="0"/>
              <a:t>Ensuring that each key in a dictionary is unique; if you assign a new value to an existing key, it will overwrite the previous value</a:t>
            </a:r>
          </a:p>
        </p:txBody>
      </p:sp>
    </p:spTree>
    <p:extLst>
      <p:ext uri="{BB962C8B-B14F-4D97-AF65-F5344CB8AC3E}">
        <p14:creationId xmlns:p14="http://schemas.microsoft.com/office/powerpoint/2010/main" val="236062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4B6D-4D05-4355-9002-D6097400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Matter exists in three states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AC9EE-6672-F55F-68AC-C537BF489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3730601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Dictionary Operations Code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3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Create a sample dictionary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</a:t>
            </a:r>
            <a:r>
              <a:rPr lang="en-IN" dirty="0"/>
              <a:t> = {'name': 'John', 'age': 30, 'city': 'New York'}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Accessing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print("Accessing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print("Name:", </a:t>
            </a:r>
            <a:r>
              <a:rPr lang="en-IN" dirty="0" err="1"/>
              <a:t>my_dict</a:t>
            </a:r>
            <a:r>
              <a:rPr lang="en-IN" dirty="0"/>
              <a:t>['name'])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print("Age:", </a:t>
            </a:r>
            <a:r>
              <a:rPr lang="en-IN" dirty="0" err="1"/>
              <a:t>my_dict</a:t>
            </a:r>
            <a:r>
              <a:rPr lang="en-IN" dirty="0"/>
              <a:t>['age'])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print("City:", </a:t>
            </a:r>
            <a:r>
              <a:rPr lang="en-IN" dirty="0" err="1"/>
              <a:t>my_dict</a:t>
            </a:r>
            <a:r>
              <a:rPr lang="en-IN" dirty="0"/>
              <a:t>['city'])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Adding and updating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nAdding</a:t>
            </a:r>
            <a:r>
              <a:rPr lang="en-IN" dirty="0"/>
              <a:t> and updating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</a:t>
            </a:r>
            <a:r>
              <a:rPr lang="en-IN" dirty="0"/>
              <a:t>['email'] = 'john@example.com'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print("Updated dictionary:",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</a:t>
            </a:r>
            <a:r>
              <a:rPr lang="en-IN" dirty="0"/>
              <a:t>['age'] = 35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print("Updated age:", </a:t>
            </a:r>
            <a:r>
              <a:rPr lang="en-IN" dirty="0" err="1"/>
              <a:t>my_dict</a:t>
            </a:r>
            <a:r>
              <a:rPr lang="en-IN" dirty="0"/>
              <a:t>['age'])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Removing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nRemoving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del </a:t>
            </a:r>
            <a:r>
              <a:rPr lang="en-IN" dirty="0" err="1"/>
              <a:t>my_dict</a:t>
            </a:r>
            <a:r>
              <a:rPr lang="en-IN" dirty="0"/>
              <a:t>['city']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print("Dictionary after removing 'city' key:",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popped_item</a:t>
            </a:r>
            <a:r>
              <a:rPr lang="en-IN" dirty="0"/>
              <a:t> = </a:t>
            </a:r>
            <a:r>
              <a:rPr lang="en-IN" dirty="0" err="1"/>
              <a:t>my_dict.pop</a:t>
            </a:r>
            <a:r>
              <a:rPr lang="en-IN" dirty="0"/>
              <a:t>('email')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print("Popped item:", </a:t>
            </a:r>
            <a:r>
              <a:rPr lang="en-IN" dirty="0" err="1"/>
              <a:t>popped_item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print("Dictionary after popping 'email' key:",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popped_item</a:t>
            </a:r>
            <a:r>
              <a:rPr lang="en-IN" dirty="0"/>
              <a:t> = </a:t>
            </a:r>
            <a:r>
              <a:rPr lang="en-IN" dirty="0" err="1"/>
              <a:t>my_dict.popitem</a:t>
            </a:r>
            <a:r>
              <a:rPr lang="en-IN" dirty="0"/>
              <a:t>()  # Removes and returns an arbitrary (key, value) pair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print("Popped item (</a:t>
            </a:r>
            <a:r>
              <a:rPr lang="en-IN" dirty="0" err="1"/>
              <a:t>popitem</a:t>
            </a:r>
            <a:r>
              <a:rPr lang="en-IN" dirty="0"/>
              <a:t>()):", </a:t>
            </a:r>
            <a:r>
              <a:rPr lang="en-IN" dirty="0" err="1"/>
              <a:t>popped_item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print("Dictionary after popping an arbitrary item:",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Checking membership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nChecking</a:t>
            </a:r>
            <a:r>
              <a:rPr lang="en-IN" dirty="0"/>
              <a:t> membership:")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print("'name' in </a:t>
            </a:r>
            <a:r>
              <a:rPr lang="en-IN" dirty="0" err="1"/>
              <a:t>my_dict</a:t>
            </a:r>
            <a:r>
              <a:rPr lang="en-IN" dirty="0"/>
              <a:t>?", 'name' in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print("'age' not in </a:t>
            </a:r>
            <a:r>
              <a:rPr lang="en-IN" dirty="0" err="1"/>
              <a:t>my_dict</a:t>
            </a:r>
            <a:r>
              <a:rPr lang="en-IN" dirty="0"/>
              <a:t>?", 'age' not in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Iterating through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nIterating</a:t>
            </a:r>
            <a:r>
              <a:rPr lang="en-IN" dirty="0"/>
              <a:t> through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for key in </a:t>
            </a:r>
            <a:r>
              <a:rPr lang="en-IN" dirty="0" err="1"/>
              <a:t>my_dict</a:t>
            </a:r>
            <a:r>
              <a:rPr lang="en-IN" dirty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    print(key, ":", </a:t>
            </a:r>
            <a:r>
              <a:rPr lang="en-IN" dirty="0" err="1"/>
              <a:t>my_dict</a:t>
            </a:r>
            <a:r>
              <a:rPr lang="en-IN" dirty="0"/>
              <a:t>[key])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Getting keys, values, and items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nGetting</a:t>
            </a:r>
            <a:r>
              <a:rPr lang="en-IN" dirty="0"/>
              <a:t> keys, values, and items:")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print("Keys:", </a:t>
            </a:r>
            <a:r>
              <a:rPr lang="en-IN" dirty="0" err="1"/>
              <a:t>my_dict.keys</a:t>
            </a:r>
            <a:r>
              <a:rPr lang="en-IN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print("Values:", </a:t>
            </a:r>
            <a:r>
              <a:rPr lang="en-IN" dirty="0" err="1"/>
              <a:t>my_dict.values</a:t>
            </a:r>
            <a:r>
              <a:rPr lang="en-IN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print("Items:", </a:t>
            </a:r>
            <a:r>
              <a:rPr lang="en-IN" dirty="0" err="1"/>
              <a:t>my_dict.items</a:t>
            </a:r>
            <a:r>
              <a:rPr lang="en-IN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Length determination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nLength</a:t>
            </a:r>
            <a:r>
              <a:rPr lang="en-IN" dirty="0"/>
              <a:t> determination:")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print("Length of the dictionary:", </a:t>
            </a:r>
            <a:r>
              <a:rPr lang="en-IN" dirty="0" err="1"/>
              <a:t>len</a:t>
            </a:r>
            <a:r>
              <a:rPr lang="en-IN" dirty="0"/>
              <a:t>(</a:t>
            </a:r>
            <a:r>
              <a:rPr lang="en-IN" dirty="0" err="1"/>
              <a:t>my_dict</a:t>
            </a:r>
            <a:r>
              <a:rPr lang="en-IN" dirty="0"/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Clearing the dictionary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nClearing</a:t>
            </a:r>
            <a:r>
              <a:rPr lang="en-IN" dirty="0"/>
              <a:t> the dictionary:")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my_dict.clear</a:t>
            </a:r>
            <a:r>
              <a:rPr lang="en-I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print("Cleared dictionary:",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Copying the dictionary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nCopying</a:t>
            </a:r>
            <a:r>
              <a:rPr lang="en-IN" dirty="0"/>
              <a:t> the dictionary:")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</a:t>
            </a:r>
            <a:r>
              <a:rPr lang="en-IN" dirty="0"/>
              <a:t> = {'name': 'John', 'age': 30, 'city': 'New York'}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copied_dict</a:t>
            </a:r>
            <a:r>
              <a:rPr lang="en-IN" dirty="0"/>
              <a:t> = </a:t>
            </a:r>
            <a:r>
              <a:rPr lang="en-IN" dirty="0" err="1"/>
              <a:t>my_dict.copy</a:t>
            </a:r>
            <a:r>
              <a:rPr lang="en-IN" dirty="0"/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print("Copied dictionary:", </a:t>
            </a:r>
            <a:r>
              <a:rPr lang="en-IN" dirty="0" err="1"/>
              <a:t>copied_dict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Merging dictionaries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nMerging</a:t>
            </a:r>
            <a:r>
              <a:rPr lang="en-IN" dirty="0"/>
              <a:t> dictionaries:")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additional_info</a:t>
            </a:r>
            <a:r>
              <a:rPr lang="en-IN" dirty="0"/>
              <a:t> = {'email': 'john@example.com', 'phone': '123-456-7890'}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my_dict.update</a:t>
            </a:r>
            <a:r>
              <a:rPr lang="en-IN" dirty="0"/>
              <a:t>(</a:t>
            </a:r>
            <a:r>
              <a:rPr lang="en-IN" dirty="0" err="1"/>
              <a:t>additional_info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print("Merged dictionary:",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Dictionary comprehension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nDictionary</a:t>
            </a:r>
            <a:r>
              <a:rPr lang="en-IN" dirty="0"/>
              <a:t> comprehension:")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square_dict</a:t>
            </a:r>
            <a:r>
              <a:rPr lang="en-IN" dirty="0"/>
              <a:t> = {</a:t>
            </a:r>
            <a:r>
              <a:rPr lang="en-IN" dirty="0" err="1"/>
              <a:t>num</a:t>
            </a:r>
            <a:r>
              <a:rPr lang="en-IN" dirty="0"/>
              <a:t>: </a:t>
            </a:r>
            <a:r>
              <a:rPr lang="en-IN" dirty="0" err="1"/>
              <a:t>num</a:t>
            </a:r>
            <a:r>
              <a:rPr lang="en-IN" dirty="0"/>
              <a:t> ** 2 for </a:t>
            </a:r>
            <a:r>
              <a:rPr lang="en-IN" dirty="0" err="1"/>
              <a:t>num</a:t>
            </a:r>
            <a:r>
              <a:rPr lang="en-IN" dirty="0"/>
              <a:t> in range(1, 6)}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print("Squared dictionary:", </a:t>
            </a:r>
            <a:r>
              <a:rPr lang="en-IN" dirty="0" err="1"/>
              <a:t>square_dict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Dictionary methods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nDictionary</a:t>
            </a:r>
            <a:r>
              <a:rPr lang="en-IN" dirty="0"/>
              <a:t> methods:")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print("Value for 'name' key:", </a:t>
            </a:r>
            <a:r>
              <a:rPr lang="en-IN" dirty="0" err="1"/>
              <a:t>my_dict.get</a:t>
            </a:r>
            <a:r>
              <a:rPr lang="en-IN" dirty="0"/>
              <a:t>('name'))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print("Setting default value for 'gender' key:", </a:t>
            </a:r>
            <a:r>
              <a:rPr lang="en-IN" dirty="0" err="1"/>
              <a:t>my_dict.setdefault</a:t>
            </a:r>
            <a:r>
              <a:rPr lang="en-IN" dirty="0"/>
              <a:t>('gender', 'male'))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print("Dictionary after </a:t>
            </a:r>
            <a:r>
              <a:rPr lang="en-IN" dirty="0" err="1"/>
              <a:t>setdefault</a:t>
            </a:r>
            <a:r>
              <a:rPr lang="en-IN" dirty="0"/>
              <a:t>():", </a:t>
            </a:r>
            <a:r>
              <a:rPr lang="en-IN" dirty="0" err="1"/>
              <a:t>my_dict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print("Creating a dictionary from keys:", </a:t>
            </a:r>
            <a:r>
              <a:rPr lang="en-IN" dirty="0" err="1"/>
              <a:t>dict.fromkeys</a:t>
            </a:r>
            <a:r>
              <a:rPr lang="en-IN" dirty="0"/>
              <a:t>(['a', 'b', 'c'], 0))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Dictionary views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nDictionary</a:t>
            </a:r>
            <a:r>
              <a:rPr lang="en-IN" dirty="0"/>
              <a:t> views:")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print("Keys view:", </a:t>
            </a:r>
            <a:r>
              <a:rPr lang="en-IN" dirty="0" err="1"/>
              <a:t>my_dict.keys</a:t>
            </a:r>
            <a:r>
              <a:rPr lang="en-IN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print("Values view:", </a:t>
            </a:r>
            <a:r>
              <a:rPr lang="en-IN" dirty="0" err="1"/>
              <a:t>my_dict.values</a:t>
            </a:r>
            <a:r>
              <a:rPr lang="en-IN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print("Items view:", </a:t>
            </a:r>
            <a:r>
              <a:rPr lang="en-IN" dirty="0" err="1"/>
              <a:t>my_dict.items</a:t>
            </a:r>
            <a:r>
              <a:rPr lang="en-IN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670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03811C-1615-F793-D599-37E11A28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8CDE-A9A2-EE00-2478-248690C0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What is a Python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E02EF-6A68-AAC4-EE2A-A2EAAA583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74" y="1076325"/>
            <a:ext cx="11389039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7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C94B5-80D0-6970-F0DF-F04284A5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33FD-2FA4-876C-7D90-896A41FE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Key features of Python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99213-8657-D679-C543-5CD77233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1" y="1076632"/>
            <a:ext cx="5753099" cy="5435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532F6-15F0-8BF8-DED9-2E6AEEE0D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9731"/>
            <a:ext cx="5721826" cy="54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9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B6499-E9DF-5305-0E83-AEA247868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CD42-06B8-EB11-DB9E-AFEBA417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Sets in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B0AE8-BDF4-B642-6FC1-48552FBA2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076632"/>
            <a:ext cx="11474926" cy="5435534"/>
          </a:xfrm>
        </p:spPr>
      </p:pic>
    </p:spTree>
    <p:extLst>
      <p:ext uri="{BB962C8B-B14F-4D97-AF65-F5344CB8AC3E}">
        <p14:creationId xmlns:p14="http://schemas.microsoft.com/office/powerpoint/2010/main" val="2189305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D25C5A-C157-3B08-E1D0-70DA9E2B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5A40-3E29-73F9-CEB4-154FA74E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Set operations in Python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E9E864-15FD-DC7A-65D7-61785D63D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74" y="1076632"/>
            <a:ext cx="11443652" cy="54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9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Set Operations -1 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Adding elements: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Adding a single element to a set using the add()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Adding multiple elements to a set using the update()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elements: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a specific element from a set using the remove()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a specific element from a set if it is present, without raising an error, using the discard()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and returning an arbitrary element from a set using the pop()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Removing all elements from a set using the clear()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Checking membership: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Checking if an element is present in a set using the in and not in operators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Length determination: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Determining the number of elements in a set using the </a:t>
            </a:r>
            <a:r>
              <a:rPr lang="en-IN" dirty="0" err="1"/>
              <a:t>len</a:t>
            </a:r>
            <a:r>
              <a:rPr lang="en-IN" dirty="0"/>
              <a:t>() function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 operations: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Union: Combining two sets to create a new set containing all unique elements using the union() method or the | operator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Intersection: Creating a new set containing elements common to both sets using the intersection() method or the &amp; operator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Difference: Creating a new set containing elements present in the first set but not in the second set using the difference() method or the - operator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Symmetric difference: Creating a new set containing elements present in either set but not in both sets using the </a:t>
            </a:r>
            <a:r>
              <a:rPr lang="en-IN" dirty="0" err="1"/>
              <a:t>symmetric_difference</a:t>
            </a:r>
            <a:r>
              <a:rPr lang="en-IN" dirty="0"/>
              <a:t>() method or the ^ operator</a:t>
            </a:r>
          </a:p>
        </p:txBody>
      </p:sp>
    </p:spTree>
    <p:extLst>
      <p:ext uri="{BB962C8B-B14F-4D97-AF65-F5344CB8AC3E}">
        <p14:creationId xmlns:p14="http://schemas.microsoft.com/office/powerpoint/2010/main" val="141833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Set Operations -2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Subset and superset checking: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Checking if one set is a subset of another set using the </a:t>
            </a:r>
            <a:r>
              <a:rPr lang="en-IN" dirty="0" err="1"/>
              <a:t>issubset</a:t>
            </a:r>
            <a:r>
              <a:rPr lang="en-IN" dirty="0"/>
              <a:t>() method or the &lt;= operator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Checking if one set is a superset of another set using the </a:t>
            </a:r>
            <a:r>
              <a:rPr lang="en-IN" dirty="0" err="1"/>
              <a:t>issuperset</a:t>
            </a:r>
            <a:r>
              <a:rPr lang="en-IN" dirty="0"/>
              <a:t>() method or the &gt;= operator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Disjoint checking: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Checking if two sets have no common elements, i.e., they are disjoint, using the </a:t>
            </a:r>
            <a:r>
              <a:rPr lang="en-IN" dirty="0" err="1"/>
              <a:t>isdisjoint</a:t>
            </a:r>
            <a:r>
              <a:rPr lang="en-IN" dirty="0"/>
              <a:t>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Copying sets: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Creating a shallow copy of a set using the copy() method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Converting from other data types: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Creating a set from a list, tuple, or any </a:t>
            </a:r>
            <a:r>
              <a:rPr lang="en-IN" dirty="0" err="1"/>
              <a:t>iterable</a:t>
            </a:r>
            <a:r>
              <a:rPr lang="en-IN" dirty="0"/>
              <a:t> using the set() constructor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 comprehension: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Creating new sets based on existing sets or other </a:t>
            </a:r>
            <a:r>
              <a:rPr lang="en-IN" dirty="0" err="1"/>
              <a:t>iterables</a:t>
            </a:r>
            <a:r>
              <a:rPr lang="en-IN" dirty="0"/>
              <a:t> using set comprehensions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I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Frozen sets: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Immutable sets that do not allow modification of elements after creation</a:t>
            </a:r>
          </a:p>
        </p:txBody>
      </p:sp>
    </p:spTree>
    <p:extLst>
      <p:ext uri="{BB962C8B-B14F-4D97-AF65-F5344CB8AC3E}">
        <p14:creationId xmlns:p14="http://schemas.microsoft.com/office/powerpoint/2010/main" val="2074947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A1AA9E-84F6-331A-1819-A16829F56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7049-B6F3-4445-E074-621B074F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Basic Set Operations Code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9B7FC-E82A-188A-B934-B93C0BF82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229960"/>
            <a:ext cx="11474926" cy="5282206"/>
          </a:xfrm>
        </p:spPr>
        <p:txBody>
          <a:bodyPr numCol="3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Creating sample sets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set1 = {1, 2, 3, 4, 5}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set2 = {4, 5, 6, 7, 8}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Adding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print("Adding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set1.add(6)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print("After adding element 6 to set1:", set1)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set1.update({7, 8, 9})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print("After updating set1 with elements 7, 8, 9:", set1)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Removing elements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nRemoving</a:t>
            </a:r>
            <a:r>
              <a:rPr lang="en-IN" dirty="0"/>
              <a:t> elements:")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set1.remove(6)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print("After removing element 6 from set1:", set1)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set1.discard(9)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print("After discarding element 9 from set1:", set1)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popped_element</a:t>
            </a:r>
            <a:r>
              <a:rPr lang="en-IN" dirty="0"/>
              <a:t> = set1.pop()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print("Popped element from set1:", </a:t>
            </a:r>
            <a:r>
              <a:rPr lang="en-IN" dirty="0" err="1"/>
              <a:t>popped_element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print("Set1 after popping an arbitrary element:", set1)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set1.clear()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print("Cleared set1:", set1)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Checking membership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nChecking</a:t>
            </a:r>
            <a:r>
              <a:rPr lang="en-IN" dirty="0"/>
              <a:t> membership:")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print("Is 5 in set2?", 5 in set2)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print("Is 3 not in set2?", 3 not in set2)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Length determination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nLength</a:t>
            </a:r>
            <a:r>
              <a:rPr lang="en-IN" dirty="0"/>
              <a:t> determination:")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print("Length of set2:", </a:t>
            </a:r>
            <a:r>
              <a:rPr lang="en-IN" dirty="0" err="1"/>
              <a:t>len</a:t>
            </a:r>
            <a:r>
              <a:rPr lang="en-IN" dirty="0"/>
              <a:t>(set2))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Set operations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nSet</a:t>
            </a:r>
            <a:r>
              <a:rPr lang="en-IN" dirty="0"/>
              <a:t> operations:")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print("Union of set1 and set2:", set1.union(set2))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print("Intersection of set1 and set2:", set1.intersection(set2))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print("Difference of set1 and set2:", set1.difference(set2))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print("Symmetric difference of set1 and set2:", set1.symmetric_difference(set2))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Subset and superset checking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nSubset</a:t>
            </a:r>
            <a:r>
              <a:rPr lang="en-IN" dirty="0"/>
              <a:t> and superset checking:")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print("Is set1 a subset of set2?", set1.issubset(set2))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print("Is set2 a superset of set1?", set2.issuperset(set1))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Disjoint checking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nDisjoint</a:t>
            </a:r>
            <a:r>
              <a:rPr lang="en-IN" dirty="0"/>
              <a:t> checking:")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set3 = {9, 10, 11}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print("Are set1 and set3 disjoint?", set1.isdisjoint(set3))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Copying sets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nCopying</a:t>
            </a:r>
            <a:r>
              <a:rPr lang="en-IN" dirty="0"/>
              <a:t> sets:")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copied_set2 = set2.copy()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print("Copied set2:", copied_set2)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Converting from other data 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nConverting</a:t>
            </a:r>
            <a:r>
              <a:rPr lang="en-IN" dirty="0"/>
              <a:t> from other data types:")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my_list</a:t>
            </a:r>
            <a:r>
              <a:rPr lang="en-IN" dirty="0"/>
              <a:t> = [1, 2, 3, 4, 5]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set_from_list</a:t>
            </a:r>
            <a:r>
              <a:rPr lang="en-IN" dirty="0"/>
              <a:t> = set(</a:t>
            </a:r>
            <a:r>
              <a:rPr lang="en-IN" dirty="0" err="1"/>
              <a:t>my_list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print("Set from list:", </a:t>
            </a:r>
            <a:r>
              <a:rPr lang="en-IN" dirty="0" err="1"/>
              <a:t>set_from_list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Set comprehension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nSet</a:t>
            </a:r>
            <a:r>
              <a:rPr lang="en-IN" dirty="0"/>
              <a:t> comprehension:")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squared_set</a:t>
            </a:r>
            <a:r>
              <a:rPr lang="en-IN" dirty="0"/>
              <a:t> = {x ** 2 for x in </a:t>
            </a:r>
            <a:r>
              <a:rPr lang="en-IN" dirty="0" err="1"/>
              <a:t>set_from_list</a:t>
            </a:r>
            <a:r>
              <a:rPr lang="en-IN" dirty="0"/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print("Squared set:", </a:t>
            </a:r>
            <a:r>
              <a:rPr lang="en-IN" dirty="0" err="1"/>
              <a:t>squared_set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# Frozen sets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 err="1"/>
              <a:t>frozen_set</a:t>
            </a:r>
            <a:r>
              <a:rPr lang="en-IN" dirty="0"/>
              <a:t> = </a:t>
            </a:r>
            <a:r>
              <a:rPr lang="en-IN" dirty="0" err="1"/>
              <a:t>frozenset</a:t>
            </a:r>
            <a:r>
              <a:rPr lang="en-IN" dirty="0"/>
              <a:t>(</a:t>
            </a:r>
            <a:r>
              <a:rPr lang="en-IN" dirty="0" err="1"/>
              <a:t>set_from_list</a:t>
            </a:r>
            <a:r>
              <a:rPr lang="en-IN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IN" dirty="0"/>
              <a:t>print("\</a:t>
            </a:r>
            <a:r>
              <a:rPr lang="en-IN" dirty="0" err="1"/>
              <a:t>nFrozen</a:t>
            </a:r>
            <a:r>
              <a:rPr lang="en-IN" dirty="0"/>
              <a:t> set:", </a:t>
            </a:r>
            <a:r>
              <a:rPr lang="en-IN" dirty="0" err="1"/>
              <a:t>frozen_set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4417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53AAD-D701-2954-3E82-867602E06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E9F6-C204-DF29-BC82-92EFC92B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List vs Tuple vs Set vs Dictionary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120F46-260D-49DB-15AB-83927E795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" y="1076632"/>
            <a:ext cx="11506199" cy="5435534"/>
          </a:xfrm>
        </p:spPr>
      </p:pic>
    </p:spTree>
    <p:extLst>
      <p:ext uri="{BB962C8B-B14F-4D97-AF65-F5344CB8AC3E}">
        <p14:creationId xmlns:p14="http://schemas.microsoft.com/office/powerpoint/2010/main" val="2684740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DE2AA-1CCC-59C1-100D-5CC02857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B9E6-529E-10ED-A65A-CFB0FA61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Handson – Contact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8785C-AE37-078A-3CC4-9719A4C6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3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contact_book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print("Welcome to the Simple Contact Book!")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contacts = {}  # Dictionary to store contacts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while True: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# Display menu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print("\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nMenu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print("1. Add a Contact")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print("2. View a Contact")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print("3. View All Contacts")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print("4. Delete a Contact")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print("5. Update a Contact")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print("6. Quit")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# Get user choice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choice = input("Enter your choice (1/2/3/4/5/6): 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if choice == '1':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Add a contact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name = input("Enter the contact's name: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name in contacts: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print(f"{name} is already in your contact book.")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phone = input(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f"Enter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phone number for {name}: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contacts[name] = phone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f"Contact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{name} added.")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'2':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View a specific contact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name = input("Enter the name of the contact to view: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name in contacts: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print(f"{name}: {contacts[name]}")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print(f"{name} is not in your contact book.")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'3':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View all contacts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not contacts: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print("Your contact book is empty.")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print("All Contacts:")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for name, phone 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contacts.items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print(f"{name}: {phone}")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'4':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Delete a contact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name = input("Enter the name of the contact to delete: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name in contacts: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del contacts[name]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f"Contact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{name} deleted.")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print(f"{name} is not in your contact book.")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'5':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Update a contact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name = input("Enter the name of the contact to update: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name in contacts: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phone = input(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f"Enter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new phone number for {name}: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contacts[name] = phone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f"Contact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{name} updated.")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print(f"{name} is not in your contact book.")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'6':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Quit the program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print("Thank you for using the contact book. Goodbye!")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break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print("Invalid choice. Please select a valid option.")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Run the contact book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contact_book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96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ECE24-F70B-C7FF-E755-6D19FA3D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1774-638B-3A86-B45E-4EBB40E0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Data exists in three states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0E83F-E263-8BC7-DAE4-33D47DE7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304818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20E83-4A81-95E8-4932-2E341E75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A985-6118-5522-776A-95838512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73079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0398"/>
                </a:solidFill>
                <a:latin typeface="Arial Black" pitchFamily="34" charset="0"/>
              </a:rPr>
              <a:t>Case Study – To-Do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B0D5-C78E-1255-847D-8B77B7F0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76632"/>
            <a:ext cx="11474926" cy="5435534"/>
          </a:xfrm>
        </p:spPr>
        <p:txBody>
          <a:bodyPr numCol="3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todo_list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print("Welcome to the To-Do List Application!")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tasks = []  # List to store tasks as dictionaries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while True: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# Display menu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print("\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nMenu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print("1. Add a Task")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print("2. View All Tasks")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print("3. Mark Task as Complete")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print("4. Delete a Task")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print("5. Quit")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# Get user choice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choice = input("Enter your choice (1/2/3/4/5): 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if choice == '1':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Add a task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title = input("Enter the task title: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description = input("Enter the task description: ").strip()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task = {"title": title, "description": description, "completed": False}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tasks.append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(task)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f"Task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'{title}' added.")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'2':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View all tasks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not tasks: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print("Your to-do list is empty.")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print("\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nAll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Tasks:")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for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task in enumerate(tasks, start=1):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status = "Completed" if task["completed"] else "Incomplete"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print(f"{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}. {task['title']} - {task['description']} [{status}]")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'3':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Mark task as complete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not tasks: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print("Your to-do list is empty.")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continue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try: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int(input("Enter the task number to mark as complete: "))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if 1 &lt;=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&lt;=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(tasks):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tasks[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- 1]["completed"] = True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f"Task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'{tasks[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- 1]['title']}' marked as complete.")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print("Invalid task number.")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except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ValueError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print("Please enter a valid number.")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'4':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Delete a task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if not tasks: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print("Your to-do list is empty.")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continue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try: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int(input("Enter the task number to delete: "))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if 1 &lt;=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&lt;=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(tasks):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deleted_task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tasks.pop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task_number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- 1)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print(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f"Task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'{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deleted_task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['title']}' deleted.")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print("Invalid task number.")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except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ValueError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print("Please enter a valid number.")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choice == '5':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# Quit the application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print("Thank you for using the To-Do List Application. Goodbye!")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break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else: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print("Invalid choice. Please select a valid option.")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Run the to-do list application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todo_list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40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26A02-DCAC-88A4-E348-D22A86A19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7A379-8A6C-EED2-9352-713480F6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Process states 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82A55-DDB3-52B1-DD9D-915D8440D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159399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7D25C-E5B8-73D6-C7A6-9EE32F77B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6886-A76D-04E0-C380-23F4AC1E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Process states with Data storage and access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0CEE6-C5BB-6CED-1F0D-6D8809524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239715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0C26B-A4B4-C075-14A7-FF06B709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AD99-2E19-E218-5BF7-E4BFB800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Types of Data Structures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64B00-D81C-C8AB-A51A-C3449D1A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29960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122076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0C26B-A4B4-C075-14A7-FF06B709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AD99-2E19-E218-5BF7-E4BFB800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5834"/>
            <a:ext cx="11474926" cy="884126"/>
          </a:xfrm>
        </p:spPr>
        <p:txBody>
          <a:bodyPr>
            <a:normAutofit/>
          </a:bodyPr>
          <a:lstStyle/>
          <a:p>
            <a:r>
              <a:rPr lang="en-IN" sz="3000" dirty="0">
                <a:solidFill>
                  <a:srgbClr val="000398"/>
                </a:solidFill>
                <a:latin typeface="Arial Black" pitchFamily="34" charset="0"/>
              </a:rPr>
              <a:t>Primitive Data Structures</a:t>
            </a:r>
            <a:endParaRPr lang="en-US" sz="3000" dirty="0">
              <a:solidFill>
                <a:srgbClr val="000398"/>
              </a:solidFill>
              <a:latin typeface="Arial Black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64B00-D81C-C8AB-A51A-C3449D1A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899" y="1245458"/>
            <a:ext cx="11474925" cy="5282206"/>
          </a:xfrm>
        </p:spPr>
      </p:pic>
    </p:spTree>
    <p:extLst>
      <p:ext uri="{BB962C8B-B14F-4D97-AF65-F5344CB8AC3E}">
        <p14:creationId xmlns:p14="http://schemas.microsoft.com/office/powerpoint/2010/main" val="310342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8753</TotalTime>
  <Words>4721</Words>
  <Application>Microsoft Office PowerPoint</Application>
  <PresentationFormat>Widescreen</PresentationFormat>
  <Paragraphs>635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Office Theme</vt:lpstr>
      <vt:lpstr>Gen-AI</vt:lpstr>
      <vt:lpstr>Day 3 - Python</vt:lpstr>
      <vt:lpstr>Syllabus</vt:lpstr>
      <vt:lpstr>Matter exists in three states</vt:lpstr>
      <vt:lpstr>Data exists in three states</vt:lpstr>
      <vt:lpstr>Process states </vt:lpstr>
      <vt:lpstr>Process states with Data storage and access</vt:lpstr>
      <vt:lpstr>Types of Data Structures</vt:lpstr>
      <vt:lpstr>Primitive Data Structures</vt:lpstr>
      <vt:lpstr>Non-Primitive Data Structures</vt:lpstr>
      <vt:lpstr>Types of Data Structures in Python</vt:lpstr>
      <vt:lpstr>Primitive Data Structures in Python</vt:lpstr>
      <vt:lpstr>Non-Primitive Data Structures in Python</vt:lpstr>
      <vt:lpstr>Types of inbuilt Data Structures in Python</vt:lpstr>
      <vt:lpstr>Diagrammatic representation of Data Structures</vt:lpstr>
      <vt:lpstr>Use cases of various Data Structures</vt:lpstr>
      <vt:lpstr>Data Structures vs Algorithm</vt:lpstr>
      <vt:lpstr>Introduction and components of Data Structures</vt:lpstr>
      <vt:lpstr>What is a List?, How is it stored in the memory?</vt:lpstr>
      <vt:lpstr>What is a List?, How is it stored in the memory?</vt:lpstr>
      <vt:lpstr>What is a List?, How is it stored in the memory?</vt:lpstr>
      <vt:lpstr>List Operations</vt:lpstr>
      <vt:lpstr>List Slicing Operations</vt:lpstr>
      <vt:lpstr>List Searching Operations</vt:lpstr>
      <vt:lpstr>List Operations - 1</vt:lpstr>
      <vt:lpstr>List Operations - 2</vt:lpstr>
      <vt:lpstr>List Operations Code</vt:lpstr>
      <vt:lpstr>What is a Tuple</vt:lpstr>
      <vt:lpstr>Tuple</vt:lpstr>
      <vt:lpstr>Indexing in Tuple</vt:lpstr>
      <vt:lpstr>Tuple Operations</vt:lpstr>
      <vt:lpstr>Tuples Operations - 1</vt:lpstr>
      <vt:lpstr>Tuples Operations - 2</vt:lpstr>
      <vt:lpstr>Tuples Operations Code</vt:lpstr>
      <vt:lpstr>What is a Dictionary</vt:lpstr>
      <vt:lpstr>Dictionary in Python</vt:lpstr>
      <vt:lpstr>Dictionary in Python</vt:lpstr>
      <vt:lpstr>Dictionary Operations – 1</vt:lpstr>
      <vt:lpstr>Dictionary Operations - 2</vt:lpstr>
      <vt:lpstr>Dictionary Operations Code</vt:lpstr>
      <vt:lpstr>What is a Python Set</vt:lpstr>
      <vt:lpstr>Key features of Python Set</vt:lpstr>
      <vt:lpstr>Sets in Python</vt:lpstr>
      <vt:lpstr>Set operations in Python</vt:lpstr>
      <vt:lpstr>Set Operations -1 </vt:lpstr>
      <vt:lpstr>Set Operations -2</vt:lpstr>
      <vt:lpstr>Basic Set Operations Code</vt:lpstr>
      <vt:lpstr>List vs Tuple vs Set vs Dictionary</vt:lpstr>
      <vt:lpstr>Handson – Contact book</vt:lpstr>
      <vt:lpstr>Case Study – To-Do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8</dc:title>
  <dc:creator>Perumalsamy, Ganesan</dc:creator>
  <cp:lastModifiedBy>Gopala Krishna Rao</cp:lastModifiedBy>
  <cp:revision>630</cp:revision>
  <dcterms:created xsi:type="dcterms:W3CDTF">2021-12-28T19:16:03Z</dcterms:created>
  <dcterms:modified xsi:type="dcterms:W3CDTF">2024-11-25T14:27:23Z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Ganesan.Perumalsamy@emc.com</vt:lpwstr>
  </property>
  <property fmtid="{D5CDD505-2E9C-101B-9397-08002B2CF9AE}" pid="5" name="MSIP_Label_17cb76b2-10b8-4fe1-93d4-2202842406cd_SetDate">
    <vt:lpwstr>2021-12-28T19:16:12.6604144Z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ActionId">
    <vt:lpwstr>95265ae4-ad38-4c88-bdbd-c61f676d030b</vt:lpwstr>
  </property>
  <property fmtid="{D5CDD505-2E9C-101B-9397-08002B2CF9AE}" pid="9" name="MSIP_Label_17cb76b2-10b8-4fe1-93d4-2202842406cd_Extended_MSFT_Method">
    <vt:lpwstr>Manual</vt:lpwstr>
  </property>
  <property fmtid="{D5CDD505-2E9C-101B-9397-08002B2CF9AE}" pid="10" name="aiplabel">
    <vt:lpwstr>External Public</vt:lpwstr>
  </property>
</Properties>
</file>